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85" r:id="rId4"/>
    <p:sldId id="286" r:id="rId5"/>
    <p:sldId id="291" r:id="rId6"/>
    <p:sldId id="29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3366FF"/>
    <a:srgbClr val="0033CC"/>
    <a:srgbClr val="19D9F3"/>
    <a:srgbClr val="BCE292"/>
    <a:srgbClr val="CCFFFF"/>
    <a:srgbClr val="CCFFCC"/>
    <a:srgbClr val="97D256"/>
    <a:srgbClr val="A38DF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1382-4908-4646-BDC3-C4E90596E68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A795-C02C-4E70-B370-75CF1904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" Target="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" Target="slide2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zpitomnik.ru/images/5_plodovie/chernika/1.jpg" TargetMode="External"/><Relationship Id="rId13" Type="http://schemas.openxmlformats.org/officeDocument/2006/relationships/hyperlink" Target="http://neobotanic.com/UserFiles/Image/img144_32641_big.jpg" TargetMode="External"/><Relationship Id="rId3" Type="http://schemas.openxmlformats.org/officeDocument/2006/relationships/hyperlink" Target="http://znanie.podelise.ru/tw_files2/urls_874/7/d%206230/6230_html_m32fb10f0.gif" TargetMode="External"/><Relationship Id="rId7" Type="http://schemas.openxmlformats.org/officeDocument/2006/relationships/hyperlink" Target="http://florapedia.ru/media/pic_full/1/4131.jpg" TargetMode="External"/><Relationship Id="rId12" Type="http://schemas.openxmlformats.org/officeDocument/2006/relationships/hyperlink" Target="http://img1.liveinternet.ru/images/attach/c/3/78/89/78089677_btov20110324112104368532350.jpg" TargetMode="External"/><Relationship Id="rId2" Type="http://schemas.openxmlformats.org/officeDocument/2006/relationships/hyperlink" Target="http://www.coollady.ru/pic/0002/063/09_1.jpg" TargetMode="Externa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ycell.ru/picture/big/brusnika2.jpg" TargetMode="External"/><Relationship Id="rId11" Type="http://schemas.openxmlformats.org/officeDocument/2006/relationships/hyperlink" Target="http://www.ja-zdorov.ru/wp-content/uploads/2011/08/tern.jpg" TargetMode="External"/><Relationship Id="rId5" Type="http://schemas.openxmlformats.org/officeDocument/2006/relationships/hyperlink" Target="http://www.trubyna.org.ua/wp-content/uploads/2013/08/&#1086;&#1078;&#1080;&#1085;&#1072;.jpeg" TargetMode="External"/><Relationship Id="rId15" Type="http://schemas.openxmlformats.org/officeDocument/2006/relationships/hyperlink" Target="http://abload.de/img/0_7a9b5_7b7ede4f_letzbv.png" TargetMode="External"/><Relationship Id="rId10" Type="http://schemas.openxmlformats.org/officeDocument/2006/relationships/hyperlink" Target="http://43.img.avito.st/640x480/451618943.jpg" TargetMode="External"/><Relationship Id="rId4" Type="http://schemas.openxmlformats.org/officeDocument/2006/relationships/hyperlink" Target="http://www.zooclub.ru/skat/img.php?w=700&amp;h=700&amp;img=./attach/14000/14408.jpg" TargetMode="External"/><Relationship Id="rId9" Type="http://schemas.openxmlformats.org/officeDocument/2006/relationships/hyperlink" Target="http://cs3.livemaster.ru/zhurnalfoto/b/b/4/140215230439.jpg" TargetMode="External"/><Relationship Id="rId14" Type="http://schemas.openxmlformats.org/officeDocument/2006/relationships/hyperlink" Target="http://cs403230.userapi.com/v403230483/4e0f/H2reG2yNJ9M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ibak-oxotnik.ru/wp-content/uploads/2013/10/Rastenie-medonos-krushina-lomkaya-krushina-olhovidnaya.jpg" TargetMode="External"/><Relationship Id="rId3" Type="http://schemas.openxmlformats.org/officeDocument/2006/relationships/hyperlink" Target="http://lesnoy-dar.ru/wp-content/uploads/2013/08/landish.jpg" TargetMode="External"/><Relationship Id="rId7" Type="http://schemas.openxmlformats.org/officeDocument/2006/relationships/hyperlink" Target="http://www.ohir.ru/yagodi/yadyagodivoroneckrasn001foto003.jpg" TargetMode="External"/><Relationship Id="rId12" Type="http://schemas.openxmlformats.org/officeDocument/2006/relationships/slide" Target="slide2.xml"/><Relationship Id="rId2" Type="http://schemas.openxmlformats.org/officeDocument/2006/relationships/hyperlink" Target="http://www.med-travy.ru/wp-content/uploads/2014/02/157g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lyakimalyaki.ru/img_base/2013/pimg_1323_369.jpg" TargetMode="External"/><Relationship Id="rId11" Type="http://schemas.openxmlformats.org/officeDocument/2006/relationships/hyperlink" Target="http://weblog.33bru.com/blog.kommentar.24128288.html" TargetMode="External"/><Relationship Id="rId5" Type="http://schemas.openxmlformats.org/officeDocument/2006/relationships/hyperlink" Target="http://oldboy.icnet.ru/SITE_2103/MY_SITE/My_rast/Solanum_dulcamara/BIG/Solanum_dulcamara_2.jpg" TargetMode="External"/><Relationship Id="rId10" Type="http://schemas.openxmlformats.org/officeDocument/2006/relationships/hyperlink" Target="http://mir-yagod.ru/wp-content/uploads/2011/11/snegnoyagodnik2.jpg" TargetMode="External"/><Relationship Id="rId4" Type="http://schemas.openxmlformats.org/officeDocument/2006/relationships/hyperlink" Target="http://img4i.spoki.tvnet.lv/upload/articles/19/199707/images/Sveiciens-meitenem-18.jpg" TargetMode="External"/><Relationship Id="rId9" Type="http://schemas.openxmlformats.org/officeDocument/2006/relationships/hyperlink" Target="http://trifoly.ru/wp-content/uploads/IMG_80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728605"/>
            <a:ext cx="5897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Лесные ягоды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357554" y="4000504"/>
            <a:ext cx="55007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Малкина Любовь Николаевна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Нововоронежа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571480"/>
            <a:ext cx="4357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Интерактивный фотоальбом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coollady.ru/pic/0002/063/09_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71810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nanie.podelise.ru/tw_files2/urls_874/7/d-6230/6230_html_m32fb10f0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36604">
            <a:off x="7322228" y="266810"/>
            <a:ext cx="1331372" cy="18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461156" y="6175148"/>
            <a:ext cx="468562" cy="468562"/>
          </a:xfrm>
          <a:prstGeom prst="rightArrow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214282" y="6286520"/>
            <a:ext cx="360000" cy="360000"/>
          </a:xfrm>
          <a:prstGeom prst="actionButtonInformation">
            <a:avLst/>
          </a:prstGeom>
          <a:solidFill>
            <a:srgbClr val="3366FF">
              <a:alpha val="35000"/>
            </a:srgb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37686" y="2000240"/>
            <a:ext cx="3420000" cy="3960000"/>
            <a:chOff x="937686" y="2000240"/>
            <a:chExt cx="3420000" cy="3960000"/>
          </a:xfrm>
          <a:scene3d>
            <a:camera prst="perspectiveContrastingRightFacing"/>
            <a:lightRig rig="threePt" dir="t"/>
          </a:scene3d>
        </p:grpSpPr>
        <p:sp>
          <p:nvSpPr>
            <p:cNvPr id="2" name="Прямоугольник 1">
              <a:hlinkClick r:id="rId2" action="ppaction://hlinksldjump"/>
            </p:cNvPr>
            <p:cNvSpPr/>
            <p:nvPr/>
          </p:nvSpPr>
          <p:spPr>
            <a:xfrm>
              <a:off x="937686" y="2000240"/>
              <a:ext cx="3420000" cy="3960000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0562" y="2428868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Съедобные   </a:t>
              </a:r>
            </a:p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лесные ягоды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Рисунок 4" descr="http://www.zooclub.ru/skat/img.php?w=700&amp;h=700&amp;img=./attach/14000/14408.jpg"/>
            <p:cNvPicPr/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3642" r="15419" b="12245"/>
            <a:stretch>
              <a:fillRect/>
            </a:stretch>
          </p:blipFill>
          <p:spPr bwMode="auto">
            <a:xfrm>
              <a:off x="1580628" y="3786190"/>
              <a:ext cx="207170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5223966" y="2000240"/>
            <a:ext cx="3420000" cy="3960000"/>
            <a:chOff x="4866776" y="2000240"/>
            <a:chExt cx="3420000" cy="3960000"/>
          </a:xfrm>
          <a:scene3d>
            <a:camera prst="perspectiveContrastingRightFacing"/>
            <a:lightRig rig="threePt" dir="t"/>
          </a:scene3d>
        </p:grpSpPr>
        <p:sp>
          <p:nvSpPr>
            <p:cNvPr id="10" name="Прямоугольник 9">
              <a:hlinkClick r:id="rId4" action="ppaction://hlinksldjump"/>
            </p:cNvPr>
            <p:cNvSpPr/>
            <p:nvPr/>
          </p:nvSpPr>
          <p:spPr>
            <a:xfrm>
              <a:off x="4866776" y="2000240"/>
              <a:ext cx="3420000" cy="3960000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2"/>
            <p:cNvSpPr txBox="1"/>
            <p:nvPr/>
          </p:nvSpPr>
          <p:spPr>
            <a:xfrm>
              <a:off x="5009652" y="2428868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Ядовитые   </a:t>
              </a:r>
            </a:p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лесные ягоды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 descr="http://znanie.podelise.ru/tw_files2/urls_874/7/d-6230/6230_html_m32fb10f0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529510">
              <a:off x="5819707" y="3760288"/>
              <a:ext cx="1510440" cy="191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97957" y="148216"/>
            <a:ext cx="8974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Знаешь ли ты лесные ягоды?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572528" y="6286520"/>
            <a:ext cx="360000" cy="360000"/>
          </a:xfrm>
          <a:prstGeom prst="mathMultiply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2" action="ppaction://hlinksldjump"/>
          </p:cNvPr>
          <p:cNvSpPr/>
          <p:nvPr/>
        </p:nvSpPr>
        <p:spPr>
          <a:xfrm>
            <a:off x="928662" y="1857364"/>
            <a:ext cx="3000396" cy="4429156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5214942" y="1857364"/>
            <a:ext cx="2857520" cy="450059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право 38">
            <a:hlinkClick r:id="rId2" action="ppaction://hlinksldjump"/>
          </p:cNvPr>
          <p:cNvSpPr/>
          <p:nvPr/>
        </p:nvSpPr>
        <p:spPr>
          <a:xfrm>
            <a:off x="8246842" y="785794"/>
            <a:ext cx="468562" cy="468562"/>
          </a:xfrm>
          <a:prstGeom prst="rightArrow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4286248" y="785794"/>
            <a:ext cx="642943" cy="5286411"/>
            <a:chOff x="4286248" y="785794"/>
            <a:chExt cx="642943" cy="5286411"/>
          </a:xfrm>
        </p:grpSpPr>
        <p:sp>
          <p:nvSpPr>
            <p:cNvPr id="31" name="Арка 30"/>
            <p:cNvSpPr/>
            <p:nvPr/>
          </p:nvSpPr>
          <p:spPr>
            <a:xfrm rot="10800000">
              <a:off x="4286249" y="5715015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Арка 31"/>
            <p:cNvSpPr/>
            <p:nvPr/>
          </p:nvSpPr>
          <p:spPr>
            <a:xfrm rot="10800000">
              <a:off x="4286249" y="4500570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Арка 32"/>
            <p:cNvSpPr/>
            <p:nvPr/>
          </p:nvSpPr>
          <p:spPr>
            <a:xfrm rot="10800000">
              <a:off x="4286248" y="321468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Арка 33"/>
            <p:cNvSpPr/>
            <p:nvPr/>
          </p:nvSpPr>
          <p:spPr>
            <a:xfrm rot="10800000">
              <a:off x="4286248" y="1928802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 rot="10800000">
              <a:off x="4286248" y="785794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072066" y="1571612"/>
            <a:ext cx="3714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- щедрая хозяйка,</a:t>
            </a:r>
            <a:b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Бери, что надо,</a:t>
            </a:r>
            <a:b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не жалко!</a:t>
            </a:r>
            <a:b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забудь, что ждёт она</a:t>
            </a:r>
            <a:b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нас такого же добра!</a:t>
            </a:r>
            <a:endParaRPr kumimoji="0" lang="ru-RU" sz="2800" b="1" i="0" u="none" strike="noStrike" cap="none" normalizeH="0" baseline="0" dirty="0" smtClean="0"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5786" y="2686947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Ягоды - ценный, </a:t>
            </a:r>
          </a:p>
          <a:p>
            <a:pPr algn="just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уникальный дар </a:t>
            </a:r>
          </a:p>
          <a:p>
            <a:pPr algn="just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природы-матушки.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286248" y="785794"/>
            <a:ext cx="642942" cy="5286412"/>
            <a:chOff x="4286248" y="785794"/>
            <a:chExt cx="642942" cy="5286412"/>
          </a:xfrm>
        </p:grpSpPr>
        <p:sp>
          <p:nvSpPr>
            <p:cNvPr id="25" name="Арка 24"/>
            <p:cNvSpPr/>
            <p:nvPr/>
          </p:nvSpPr>
          <p:spPr>
            <a:xfrm>
              <a:off x="4286248" y="785794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Арка 25"/>
            <p:cNvSpPr/>
            <p:nvPr/>
          </p:nvSpPr>
          <p:spPr>
            <a:xfrm>
              <a:off x="4286248" y="1928802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Арка 26"/>
            <p:cNvSpPr/>
            <p:nvPr/>
          </p:nvSpPr>
          <p:spPr>
            <a:xfrm>
              <a:off x="4286248" y="321468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/>
            <p:cNvSpPr/>
            <p:nvPr/>
          </p:nvSpPr>
          <p:spPr>
            <a:xfrm>
              <a:off x="4286248" y="4500570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86248" y="571501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8" grpId="0" animBg="1"/>
      <p:bldP spid="18" grpId="1" animBg="1"/>
      <p:bldP spid="16" grpId="0" animBg="1"/>
      <p:bldP spid="16" grpId="1" animBg="1"/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  <p:bldP spid="8" grpId="0" animBg="1"/>
      <p:bldP spid="8" grpId="1" animBg="1"/>
      <p:bldP spid="6" grpId="0" animBg="1"/>
      <p:bldP spid="6" grpId="1" animBg="1"/>
      <p:bldP spid="4" grpId="0" animBg="1"/>
      <p:bldP spid="4" grpId="1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право 35">
            <a:hlinkClick r:id="rId2" action="ppaction://hlinksldjump"/>
          </p:cNvPr>
          <p:cNvSpPr/>
          <p:nvPr/>
        </p:nvSpPr>
        <p:spPr>
          <a:xfrm>
            <a:off x="8318280" y="745860"/>
            <a:ext cx="468562" cy="468562"/>
          </a:xfrm>
          <a:prstGeom prst="rightArrow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4286248" y="785794"/>
            <a:ext cx="642943" cy="5286412"/>
            <a:chOff x="4286248" y="785794"/>
            <a:chExt cx="642943" cy="5286412"/>
          </a:xfrm>
        </p:grpSpPr>
        <p:sp>
          <p:nvSpPr>
            <p:cNvPr id="37" name="Арка 36"/>
            <p:cNvSpPr/>
            <p:nvPr/>
          </p:nvSpPr>
          <p:spPr>
            <a:xfrm rot="10800000">
              <a:off x="4286249" y="571501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Арка 37"/>
            <p:cNvSpPr/>
            <p:nvPr/>
          </p:nvSpPr>
          <p:spPr>
            <a:xfrm rot="10800000">
              <a:off x="4286248" y="4500570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Арка 38"/>
            <p:cNvSpPr/>
            <p:nvPr/>
          </p:nvSpPr>
          <p:spPr>
            <a:xfrm rot="10800000">
              <a:off x="4286248" y="321468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Арка 39"/>
            <p:cNvSpPr/>
            <p:nvPr/>
          </p:nvSpPr>
          <p:spPr>
            <a:xfrm rot="10800000">
              <a:off x="4286248" y="1928802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Арка 40"/>
            <p:cNvSpPr/>
            <p:nvPr/>
          </p:nvSpPr>
          <p:spPr>
            <a:xfrm rot="10800000">
              <a:off x="4286248" y="785794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27598" y="2194505"/>
            <a:ext cx="4130682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Эти ягоды, друзья,</a:t>
            </a:r>
          </a:p>
          <a:p>
            <a:pPr algn="ctr"/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обирать в лесу</a:t>
            </a:r>
          </a:p>
          <a:p>
            <a:pPr algn="ctr"/>
            <a:r>
              <a:rPr lang="ru-RU" sz="3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НЕЛЬЗЯ!</a:t>
            </a:r>
            <a:endParaRPr lang="ru-RU" sz="38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09718" y="571480"/>
            <a:ext cx="4320000" cy="576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3438" y="571480"/>
            <a:ext cx="4320000" cy="576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2000" y="571480"/>
            <a:ext cx="4320000" cy="5760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 w="63500">
            <a:solidFill>
              <a:srgbClr val="A38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286248" y="785794"/>
            <a:ext cx="642942" cy="5286412"/>
            <a:chOff x="4286248" y="785794"/>
            <a:chExt cx="642942" cy="5286412"/>
          </a:xfrm>
        </p:grpSpPr>
        <p:sp>
          <p:nvSpPr>
            <p:cNvPr id="89" name="Арка 88"/>
            <p:cNvSpPr/>
            <p:nvPr/>
          </p:nvSpPr>
          <p:spPr>
            <a:xfrm>
              <a:off x="4286248" y="785794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Арка 30"/>
            <p:cNvSpPr/>
            <p:nvPr/>
          </p:nvSpPr>
          <p:spPr>
            <a:xfrm>
              <a:off x="4286248" y="1928802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Арка 31"/>
            <p:cNvSpPr/>
            <p:nvPr/>
          </p:nvSpPr>
          <p:spPr>
            <a:xfrm>
              <a:off x="4286248" y="321468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Арка 32"/>
            <p:cNvSpPr/>
            <p:nvPr/>
          </p:nvSpPr>
          <p:spPr>
            <a:xfrm>
              <a:off x="4286248" y="4500570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Арка 33"/>
            <p:cNvSpPr/>
            <p:nvPr/>
          </p:nvSpPr>
          <p:spPr>
            <a:xfrm>
              <a:off x="4286248" y="5715016"/>
              <a:ext cx="642942" cy="35719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8" grpId="0" animBg="1"/>
      <p:bldP spid="18" grpId="1" animBg="1"/>
      <p:bldP spid="16" grpId="0" animBg="1"/>
      <p:bldP spid="16" grpId="1" animBg="1"/>
      <p:bldP spid="14" grpId="0" animBg="1"/>
      <p:bldP spid="14" grpId="1" animBg="1"/>
      <p:bldP spid="12" grpId="0" animBg="1"/>
      <p:bldP spid="12" grpId="1" animBg="1"/>
      <p:bldP spid="10" grpId="0" animBg="1"/>
      <p:bldP spid="10" grpId="1" animBg="1"/>
      <p:bldP spid="8" grpId="0" animBg="1"/>
      <p:bldP spid="8" grpId="1" animBg="1"/>
      <p:bldP spid="6" grpId="0" animBg="1"/>
      <p:bldP spid="6" grpId="1" animBg="1"/>
      <p:bldP spid="4" grpId="0" animBg="1"/>
      <p:bldP spid="4" grpId="1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75" y="436545"/>
            <a:ext cx="2000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412CE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000108"/>
            <a:ext cx="85725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http://www.coollady.ru/pic/0002/063/09_1.jpg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ветка со съедобными ягодами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znanie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podelise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files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2/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urls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_874/7/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d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6230/6230_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html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32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fb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10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ветка с ядовитыми ягодами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zooclub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skat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img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php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=700&amp;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=700&amp;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img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=./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attach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/14000/14408.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jpg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лесные ягоды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trubyna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org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ua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content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/2013/08/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ожина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jpeg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ежевика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http://www.graycell.ru/picture/big/brusnika2.jpg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брусника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http://florapedia.ru/media/pic_full/1/4131.jpg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черёмуха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http://zpitomnik.ru/images/5_plodovie/chernika/1.jpg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черника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http://cs3.livemaster.ru/zhurnalfoto/b/b/4/140215230439.jpg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шелковица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http://43.img.avito.st/640x480/451618943.jpg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голубика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http://www.ja-zdorov.ru/wp-content/uploads/2011/08/tern.jpg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тёрн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http://img1.liveinternet.ru/images/attach/c/3/78/89/78089677_btov20110324112104368532350.jpg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облепиха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http://neobotanic.com/UserFiles/Image/img144_32641_big.jpg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бузина чёрная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http://cs403230.userapi.com/v403230483/4e0f/H2reG2yNJ9M.jpg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ягоды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abload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img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/0_7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5_7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7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ede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_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letzbv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16" action="ppaction://hlinksldjump"/>
          </p:cNvPr>
          <p:cNvSpPr/>
          <p:nvPr/>
        </p:nvSpPr>
        <p:spPr>
          <a:xfrm>
            <a:off x="8461156" y="6175148"/>
            <a:ext cx="468562" cy="468562"/>
          </a:xfrm>
          <a:prstGeom prst="rightArrow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http://www.med-travy.ru/wp-content/uploads/2014/02/157gf.jpg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вороний глаз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lesnoy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dar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content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/2013/08/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landish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jpg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ландыш майский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http://img4i.spoki.tvnet.lv/upload/articles/19/199707/images/Sveiciens-meitenem-18.jpg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волчье лыко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http://oldboy.icnet.ru/SITE_2103/MY_SITE/My_rast/Solanum_dulcamara/BIG/Solanum_dulcamara_2.jpg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паслён сладко горький (красный)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http://www.kalyakimalyaki.ru/img_base/2013/pimg_1323_369.jpg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белладонна (красавка)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http://www.ohir.ru/yagodi/yadyagodivoroneckrasn001foto003.jpg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воронец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красноплодный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http://ribak-oxotnik.ru/wp-content/uploads/2013/10/Rastenie-medonos-krushina-lomkaya-krushina-olhovidnaya.jpg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крушина ломкая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http://trifoly.ru/wp-content/uploads/IMG_8016.jpg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жимолость лесная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mir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yagod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wp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content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/2011/11/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snegnoyagodnik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2.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jpg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снежноягодник белый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weblog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.33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bru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com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blog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kommentar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.24128288.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html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Войтова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«Берегите природу!» (отрывок)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12" action="ppaction://hlinksldjump" highlightClick="1"/>
          </p:cNvPr>
          <p:cNvSpPr/>
          <p:nvPr/>
        </p:nvSpPr>
        <p:spPr>
          <a:xfrm>
            <a:off x="282910" y="6215082"/>
            <a:ext cx="360000" cy="360000"/>
          </a:xfrm>
          <a:prstGeom prst="actionButtonHome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498280" y="6212272"/>
            <a:ext cx="360000" cy="360000"/>
          </a:xfrm>
          <a:prstGeom prst="mathMultiply">
            <a:avLst/>
          </a:prstGeom>
          <a:solidFill>
            <a:srgbClr val="3366F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4ed8bd756aed8dd5592e94498f9f9aeb40af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197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121</cp:revision>
  <dcterms:created xsi:type="dcterms:W3CDTF">2015-04-22T16:36:52Z</dcterms:created>
  <dcterms:modified xsi:type="dcterms:W3CDTF">2020-06-15T10:51:28Z</dcterms:modified>
</cp:coreProperties>
</file>